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6" d="100"/>
          <a:sy n="126" d="100"/>
        </p:scale>
        <p:origin x="-11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8C95C-3B66-5840-8DBF-D1CEAF1EE5E8}" type="datetimeFigureOut">
              <a:rPr lang="en-US" smtClean="0"/>
              <a:t>5/2/18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75ADA-959A-1F40-B2FA-5797CB13E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95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Slavery</a:t>
            </a:r>
          </a:p>
          <a:p>
            <a:pPr marL="228600" indent="-228600">
              <a:buAutoNum type="arabicPeriod"/>
            </a:pPr>
            <a:r>
              <a:rPr lang="en-US" dirty="0" smtClean="0"/>
              <a:t>They opposed slavery and would be in favor of slaves</a:t>
            </a:r>
            <a:r>
              <a:rPr lang="en-US" baseline="0" dirty="0" smtClean="0"/>
              <a:t> running away/escaping.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A law passed in 1854 that supported the idea of popular sovereignty when it came to the issue of slavery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75ADA-959A-1F40-B2FA-5797CB13EA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26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DB890-06C3-6240-A5CF-E550387CA277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DDBB-41B4-C847-B533-7BF167842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65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DB890-06C3-6240-A5CF-E550387CA277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DDBB-41B4-C847-B533-7BF167842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3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DB890-06C3-6240-A5CF-E550387CA277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DDBB-41B4-C847-B533-7BF167842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73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DB890-06C3-6240-A5CF-E550387CA277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DDBB-41B4-C847-B533-7BF167842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61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DB890-06C3-6240-A5CF-E550387CA277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DDBB-41B4-C847-B533-7BF167842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78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DB890-06C3-6240-A5CF-E550387CA277}" type="datetimeFigureOut">
              <a:rPr lang="en-US" smtClean="0"/>
              <a:t>5/2/18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DDBB-41B4-C847-B533-7BF167842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29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DB890-06C3-6240-A5CF-E550387CA277}" type="datetimeFigureOut">
              <a:rPr lang="en-US" smtClean="0"/>
              <a:t>5/2/18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DDBB-41B4-C847-B533-7BF167842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56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DB890-06C3-6240-A5CF-E550387CA277}" type="datetimeFigureOut">
              <a:rPr lang="en-US" smtClean="0"/>
              <a:t>5/2/18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DDBB-41B4-C847-B533-7BF167842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33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DB890-06C3-6240-A5CF-E550387CA277}" type="datetimeFigureOut">
              <a:rPr lang="en-US" smtClean="0"/>
              <a:t>5/2/18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DDBB-41B4-C847-B533-7BF167842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077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DB890-06C3-6240-A5CF-E550387CA277}" type="datetimeFigureOut">
              <a:rPr lang="en-US" smtClean="0"/>
              <a:t>5/2/18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DDBB-41B4-C847-B533-7BF167842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44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DB890-06C3-6240-A5CF-E550387CA277}" type="datetimeFigureOut">
              <a:rPr lang="en-US" smtClean="0"/>
              <a:t>5/2/18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DDBB-41B4-C847-B533-7BF167842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08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DB890-06C3-6240-A5CF-E550387CA277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9DDBB-41B4-C847-B533-7BF167842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71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4240"/>
            <a:ext cx="9144000" cy="71206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2400" b="1" spc="150" dirty="0" smtClean="0">
                <a:ln w="11430"/>
                <a:solidFill>
                  <a:srgbClr val="008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Chapter 16, Lesson 1:</a:t>
            </a:r>
            <a:br>
              <a:rPr lang="en-US" sz="2400" b="1" spc="150" dirty="0" smtClean="0">
                <a:ln w="11430"/>
                <a:solidFill>
                  <a:srgbClr val="008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</a:br>
            <a:r>
              <a:rPr lang="en-US" sz="2400" b="1" spc="150" dirty="0" smtClean="0">
                <a:ln w="11430"/>
                <a:solidFill>
                  <a:srgbClr val="008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“The Search For Compromise”</a:t>
            </a:r>
            <a:endParaRPr lang="en-US" sz="2400" b="1" spc="150" dirty="0">
              <a:ln w="11430"/>
              <a:solidFill>
                <a:srgbClr val="008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3783" y="4334286"/>
            <a:ext cx="8244466" cy="2301771"/>
          </a:xfrm>
          <a:ln w="38100">
            <a:solidFill>
              <a:srgbClr val="008000"/>
            </a:solidFill>
            <a:prstDash val="dashDot"/>
          </a:ln>
        </p:spPr>
        <p:txBody>
          <a:bodyPr>
            <a:normAutofit fontScale="92500" lnSpcReduction="1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1800" b="1" u="sng" spc="150" dirty="0" smtClean="0">
                <a:ln w="11430"/>
                <a:solidFill>
                  <a:srgbClr val="008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Do Now:</a:t>
            </a:r>
          </a:p>
          <a:p>
            <a:pPr algn="l"/>
            <a:r>
              <a:rPr lang="en-US" sz="1800" b="1" spc="150" dirty="0" smtClean="0">
                <a:ln w="11430"/>
                <a:solidFill>
                  <a:srgbClr val="008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Read “Lesson 1: The Search for Compromise” on your Chapter 16 Summary. Then, answer the following questions in your S.S. notebook: </a:t>
            </a:r>
          </a:p>
          <a:p>
            <a:pPr marL="342900" indent="-342900" algn="l">
              <a:buAutoNum type="arabicPeriod"/>
            </a:pPr>
            <a:r>
              <a:rPr lang="en-US" sz="1800" b="1" spc="150" dirty="0" smtClean="0">
                <a:ln w="11430"/>
                <a:solidFill>
                  <a:srgbClr val="008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What issue was the United States “searching for compromise” on? </a:t>
            </a:r>
          </a:p>
          <a:p>
            <a:pPr marL="342900" indent="-342900" algn="l">
              <a:buAutoNum type="arabicPeriod"/>
            </a:pPr>
            <a:r>
              <a:rPr lang="en-US" sz="1800" b="1" spc="150" dirty="0" smtClean="0">
                <a:ln w="11430"/>
                <a:solidFill>
                  <a:srgbClr val="008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Why do you think northerners opposed the Fugitive Slave Act?</a:t>
            </a:r>
          </a:p>
          <a:p>
            <a:pPr marL="342900" indent="-342900" algn="l">
              <a:buAutoNum type="arabicPeriod"/>
            </a:pPr>
            <a:r>
              <a:rPr lang="en-US" sz="1800" b="1" spc="150" dirty="0" smtClean="0">
                <a:ln w="11430"/>
                <a:solidFill>
                  <a:srgbClr val="008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What was the Kansas-Nebraska Act?  </a:t>
            </a:r>
            <a:endParaRPr lang="en-US" sz="1800" b="1" spc="150" dirty="0">
              <a:ln w="11430"/>
              <a:solidFill>
                <a:srgbClr val="008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998" y="937415"/>
            <a:ext cx="4940459" cy="3082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2446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645"/>
            <a:ext cx="9144000" cy="743415"/>
          </a:xfrm>
          <a:blipFill rotWithShape="1">
            <a:blip r:embed="rId4"/>
            <a:tile tx="0" ty="0" sx="100000" sy="100000" flip="none" algn="tl"/>
          </a:blipFill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2400" b="1" spc="150" dirty="0" smtClean="0">
                <a:ln w="11430"/>
                <a:solidFill>
                  <a:srgbClr val="008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Ms. </a:t>
            </a:r>
            <a:r>
              <a:rPr lang="en-US" sz="2400" b="1" spc="150" dirty="0" err="1" smtClean="0">
                <a:ln w="11430"/>
                <a:solidFill>
                  <a:srgbClr val="008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Ample’s</a:t>
            </a:r>
            <a:r>
              <a:rPr lang="en-US" sz="2400" b="1" spc="150" dirty="0" smtClean="0">
                <a:ln w="11430"/>
                <a:solidFill>
                  <a:srgbClr val="008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 Channel Presents:</a:t>
            </a:r>
            <a:br>
              <a:rPr lang="en-US" sz="2400" b="1" spc="150" dirty="0" smtClean="0">
                <a:ln w="11430"/>
                <a:solidFill>
                  <a:srgbClr val="008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</a:br>
            <a:r>
              <a:rPr lang="en-US" sz="2400" b="1" spc="150" dirty="0" smtClean="0">
                <a:ln w="11430"/>
                <a:solidFill>
                  <a:srgbClr val="008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“Kansas-Nebraska Act”</a:t>
            </a:r>
            <a:endParaRPr lang="en-US" sz="2400" b="1" spc="150" dirty="0">
              <a:ln w="11430"/>
              <a:solidFill>
                <a:srgbClr val="008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4" name="videoplayback-1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231" y="995416"/>
            <a:ext cx="8365412" cy="5626970"/>
          </a:xfrm>
        </p:spPr>
      </p:pic>
    </p:spTree>
    <p:extLst>
      <p:ext uri="{BB962C8B-B14F-4D97-AF65-F5344CB8AC3E}">
        <p14:creationId xmlns:p14="http://schemas.microsoft.com/office/powerpoint/2010/main" val="2842103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645"/>
            <a:ext cx="9144000" cy="743415"/>
          </a:xfrm>
          <a:blipFill rotWithShape="1">
            <a:blip r:embed="rId4"/>
            <a:tile tx="0" ty="0" sx="100000" sy="100000" flip="none" algn="tl"/>
          </a:blipFill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2400" b="1" spc="150" dirty="0" smtClean="0">
                <a:ln w="11430"/>
                <a:solidFill>
                  <a:srgbClr val="008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The History Channel Presents:</a:t>
            </a:r>
            <a:br>
              <a:rPr lang="en-US" sz="2400" b="1" spc="150" dirty="0" smtClean="0">
                <a:ln w="11430"/>
                <a:solidFill>
                  <a:srgbClr val="008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</a:br>
            <a:r>
              <a:rPr lang="en-US" sz="2400" b="1" spc="150" dirty="0" smtClean="0">
                <a:ln w="11430"/>
                <a:solidFill>
                  <a:srgbClr val="008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“John Brown and Bleeding Kansas”</a:t>
            </a:r>
            <a:endParaRPr lang="en-US" sz="2400" b="1" spc="150" dirty="0">
              <a:ln w="11430"/>
              <a:solidFill>
                <a:srgbClr val="008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5" name="videoplayback-18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625" y="957574"/>
            <a:ext cx="8244466" cy="4918911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6017603"/>
            <a:ext cx="9144000" cy="840398"/>
          </a:xfrm>
          <a:prstGeom prst="rect">
            <a:avLst/>
          </a:prstGeom>
          <a:blipFill rotWithShape="1">
            <a:blip r:embed="rId4"/>
            <a:tile tx="0" ty="0" sx="100000" sy="100000" flip="none" algn="tl"/>
          </a:blipFill>
        </p:spPr>
        <p:txBody>
          <a:bodyPr vert="horz" lIns="91440" tIns="45720" rIns="91440" bIns="45720" rtlCol="0" anchor="ctr">
            <a:normAutofit fontScale="90000" lnSpcReduction="2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1" u="sng" spc="150" dirty="0" smtClean="0">
                <a:ln w="11430"/>
                <a:solidFill>
                  <a:srgbClr val="008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As You Watch The Video, Answer The Following Questions:</a:t>
            </a:r>
          </a:p>
          <a:p>
            <a:pPr marL="342900" indent="-342900" algn="l">
              <a:buAutoNum type="arabicPeriod"/>
            </a:pPr>
            <a:r>
              <a:rPr lang="en-US" sz="1200" b="1" spc="150" dirty="0" smtClean="0">
                <a:ln w="11430"/>
                <a:solidFill>
                  <a:srgbClr val="008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Who was John Brown?</a:t>
            </a:r>
          </a:p>
          <a:p>
            <a:pPr marL="342900" indent="-342900" algn="l">
              <a:buAutoNum type="arabicPeriod"/>
            </a:pPr>
            <a:r>
              <a:rPr lang="en-US" sz="1200" b="1" spc="150" dirty="0" smtClean="0">
                <a:ln w="11430"/>
                <a:solidFill>
                  <a:srgbClr val="008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How many people were killed during the two years of violent protests that swept through Kansas after the passing of the Kansas-Nebraska Act? </a:t>
            </a:r>
          </a:p>
          <a:p>
            <a:pPr marL="342900" indent="-342900" algn="l">
              <a:buAutoNum type="arabicPeriod"/>
            </a:pPr>
            <a:r>
              <a:rPr lang="en-US" sz="1200" b="1" spc="150" dirty="0" smtClean="0">
                <a:ln w="11430"/>
                <a:solidFill>
                  <a:srgbClr val="008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John Brown: abolitionist hero OR terrorist/murderer? </a:t>
            </a:r>
            <a:endParaRPr lang="en-US" sz="1200" b="1" spc="150" dirty="0">
              <a:ln w="11430"/>
              <a:solidFill>
                <a:srgbClr val="008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54093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169</Words>
  <Application>Microsoft Macintosh PowerPoint</Application>
  <PresentationFormat>On-screen Show (4:3)</PresentationFormat>
  <Paragraphs>16</Paragraphs>
  <Slides>3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Chapter 16, Lesson 1: “The Search For Compromise”</vt:lpstr>
      <vt:lpstr>Ms. Ample’s Channel Presents: “Kansas-Nebraska Act”</vt:lpstr>
      <vt:lpstr>The History Channel Presents: “John Brown and Bleeding Kansas”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16, Lesson 1: “The Search For Compromise”</dc:title>
  <dc:creator>Stacey Wroble</dc:creator>
  <cp:lastModifiedBy>Stacey Wroble</cp:lastModifiedBy>
  <cp:revision>3</cp:revision>
  <dcterms:created xsi:type="dcterms:W3CDTF">2018-05-03T01:30:36Z</dcterms:created>
  <dcterms:modified xsi:type="dcterms:W3CDTF">2018-05-03T02:00:40Z</dcterms:modified>
</cp:coreProperties>
</file>