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655"/>
    <a:srgbClr val="FF3F69"/>
    <a:srgbClr val="FF7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3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2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8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7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4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685C-C1F5-9049-918E-3C1C482F74EE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DB4DB-6D53-3245-97CF-3735F663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56842"/>
            <a:ext cx="9144000" cy="801158"/>
          </a:xfr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WELCOME TO ANCIENT CHINA!</a:t>
            </a:r>
            <a:endParaRPr lang="en-US" sz="3600" b="1" spc="150" dirty="0">
              <a:ln w="11430"/>
              <a:solidFill>
                <a:srgbClr val="98480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016" y="298449"/>
            <a:ext cx="5496984" cy="2368552"/>
          </a:xfr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984807"/>
                </a:solidFill>
                <a:latin typeface="Century Gothic"/>
                <a:cs typeface="Century Gothic"/>
              </a:rPr>
              <a:t>DO NOW:</a:t>
            </a:r>
          </a:p>
          <a:p>
            <a:pPr algn="l"/>
            <a:r>
              <a:rPr lang="en-US" sz="2400" b="1" dirty="0" smtClean="0">
                <a:solidFill>
                  <a:srgbClr val="984807"/>
                </a:solidFill>
                <a:latin typeface="Century Gothic"/>
                <a:cs typeface="Century Gothic"/>
              </a:rPr>
              <a:t>Begin working on the “Ancient China Word Search &amp; Cloze Exercise” worksheet that you were given when you arrived. </a:t>
            </a:r>
            <a:endParaRPr lang="en-US" sz="2400" b="1" dirty="0">
              <a:solidFill>
                <a:srgbClr val="984807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16" y="67229"/>
            <a:ext cx="2684438" cy="353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17" r="13152"/>
          <a:stretch/>
        </p:blipFill>
        <p:spPr>
          <a:xfrm>
            <a:off x="3481492" y="3524251"/>
            <a:ext cx="1350642" cy="170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11" y="3257347"/>
            <a:ext cx="1567995" cy="237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916" y="4128031"/>
            <a:ext cx="1598082" cy="159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67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47350"/>
            <a:ext cx="9144000" cy="801158"/>
          </a:xfr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5 FACTS ABOUT ANCIENT CHINA </a:t>
            </a:r>
            <a:endParaRPr lang="en-US" sz="3600" b="1" spc="150" dirty="0">
              <a:ln w="11430"/>
              <a:solidFill>
                <a:srgbClr val="98480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" name="5 Facts About ANCIENT CHINA | 5 FACTS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05" y="184382"/>
            <a:ext cx="8644677" cy="56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8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68"/>
            <a:ext cx="9144000" cy="656166"/>
          </a:xfrm>
          <a:solidFill>
            <a:srgbClr val="FF4655"/>
          </a:solidFill>
          <a:ln w="63500">
            <a:solidFill>
              <a:schemeClr val="accent6">
                <a:lumMod val="50000"/>
              </a:schemeClr>
            </a:solidFill>
            <a:prstDash val="dashDot"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EXPLORING THE CHINESE LUNAR CALENDAR &amp; ZODIAC</a:t>
            </a:r>
            <a:endParaRPr lang="en-US" sz="2400" b="1" spc="150" dirty="0">
              <a:ln w="11430"/>
              <a:solidFill>
                <a:srgbClr val="98480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83" y="3420513"/>
            <a:ext cx="7821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Directions: Study the Chinese Lunar Calendar diagram that you were given. Find the year of your birth in the outer spokes. Then answer the </a:t>
            </a:r>
            <a:r>
              <a:rPr lang="en-US" b="1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following </a:t>
            </a:r>
            <a:r>
              <a:rPr lang="en-US" b="1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questions: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Which animal represents the year of your birth? </a:t>
            </a:r>
          </a:p>
          <a:p>
            <a:pPr marL="342900" indent="-342900">
              <a:buAutoNum type="arabicPeriod"/>
            </a:pPr>
            <a:endParaRPr lang="en-US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What are some character traits associated with the animal and the people born in the year of your birth? </a:t>
            </a:r>
          </a:p>
          <a:p>
            <a:pPr marL="342900" indent="-342900">
              <a:buAutoNum type="arabicPeriod"/>
            </a:pPr>
            <a:endParaRPr lang="en-US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entury Gothic"/>
                <a:cs typeface="Century Gothic"/>
              </a:rPr>
              <a:t>Do you think that the description of your animal sign is reflective of you and your character traits? Why or why not?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217" y="1015999"/>
            <a:ext cx="2074863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63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7279"/>
          </a:xfrm>
          <a:solidFill>
            <a:srgbClr val="FF4655"/>
          </a:solidFill>
          <a:ln w="63500">
            <a:solidFill>
              <a:schemeClr val="accent6">
                <a:lumMod val="50000"/>
              </a:schemeClr>
            </a:solidFill>
            <a:prstDash val="dashDot"/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Mr. Nicky Presents:</a:t>
            </a:r>
            <a:br>
              <a:rPr lang="en-US" sz="20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000" b="1" spc="150" dirty="0" smtClean="0">
                <a:ln w="11430"/>
                <a:solidFill>
                  <a:srgbClr val="98480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“Ancient China”</a:t>
            </a:r>
            <a:endParaRPr lang="en-US" sz="2000" b="1" spc="150" dirty="0">
              <a:ln w="11430"/>
              <a:solidFill>
                <a:srgbClr val="98480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3" name="ANCIENT CHINA song by Mr. Nick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851" y="910167"/>
            <a:ext cx="8706132" cy="56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2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528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130</Words>
  <Application>Microsoft Macintosh PowerPoint</Application>
  <PresentationFormat>On-screen Show (4:3)</PresentationFormat>
  <Paragraphs>13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WELCOME TO ANCIENT CHINA!</vt:lpstr>
      <vt:lpstr>5 FACTS ABOUT ANCIENT CHINA </vt:lpstr>
      <vt:lpstr>EXPLORING THE CHINESE LUNAR CALENDAR &amp; ZODIAC</vt:lpstr>
      <vt:lpstr>Mr. Nicky Presents: “Ancient China”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ANCIENT CHINA!</dc:title>
  <dc:creator>Stacey Wroble</dc:creator>
  <cp:lastModifiedBy>Stacey Wroble</cp:lastModifiedBy>
  <cp:revision>19</cp:revision>
  <dcterms:created xsi:type="dcterms:W3CDTF">2016-05-02T20:12:18Z</dcterms:created>
  <dcterms:modified xsi:type="dcterms:W3CDTF">2018-05-10T01:15:31Z</dcterms:modified>
</cp:coreProperties>
</file>