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87" autoAdjust="0"/>
  </p:normalViewPr>
  <p:slideViewPr>
    <p:cSldViewPr snapToGrid="0" snapToObjects="1"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E3BB-F8A9-E143-B68A-FA10744196E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3DAEF-3057-1A47-A197-2FA9C0A5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Chadra</a:t>
            </a:r>
            <a:r>
              <a:rPr lang="en-US" baseline="0" dirty="0" smtClean="0"/>
              <a:t> Gupta </a:t>
            </a:r>
            <a:r>
              <a:rPr lang="en-US" baseline="0" dirty="0" err="1" smtClean="0"/>
              <a:t>Maurya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set up a well-run government in the capital of </a:t>
            </a:r>
            <a:r>
              <a:rPr lang="en-US" baseline="0" dirty="0" err="1" smtClean="0"/>
              <a:t>Pataliputra</a:t>
            </a:r>
            <a:r>
              <a:rPr lang="en-US" baseline="0" dirty="0" smtClean="0"/>
              <a:t>; set up an efficient postal system; built a strong army and unified India under his rule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because of the trauma that he endured in the aftermath of the Battle of </a:t>
            </a:r>
            <a:r>
              <a:rPr lang="en-US" baseline="0" dirty="0" err="1" smtClean="0"/>
              <a:t>Kalinga</a:t>
            </a:r>
            <a:r>
              <a:rPr lang="en-US" baseline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3DAEF-3057-1A47-A197-2FA9C0A5B5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9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Mauryan</a:t>
            </a:r>
            <a:r>
              <a:rPr lang="en-US" dirty="0" smtClean="0"/>
              <a:t> Dynasty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Mauryan</a:t>
            </a:r>
            <a:r>
              <a:rPr lang="en-US" baseline="0" dirty="0" smtClean="0"/>
              <a:t> Dynasty 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Gupta Dynasty</a:t>
            </a:r>
          </a:p>
          <a:p>
            <a:pPr marL="228600" indent="-228600">
              <a:buAutoNum type="arabicPeriod"/>
            </a:pPr>
            <a:r>
              <a:rPr lang="en-US" dirty="0" smtClean="0"/>
              <a:t>Gupta Dynasty</a:t>
            </a:r>
          </a:p>
          <a:p>
            <a:pPr marL="228600" indent="-228600">
              <a:buAutoNum type="arabicPeriod"/>
            </a:pPr>
            <a:r>
              <a:rPr lang="en-US" dirty="0" smtClean="0"/>
              <a:t>Gupta</a:t>
            </a:r>
            <a:r>
              <a:rPr lang="en-US" baseline="0" dirty="0" smtClean="0"/>
              <a:t> Dynasty 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Mauryan</a:t>
            </a:r>
            <a:r>
              <a:rPr lang="en-US" baseline="0" dirty="0" smtClean="0"/>
              <a:t> Dynasty 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Gupta Dynasty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Mauryan</a:t>
            </a:r>
            <a:r>
              <a:rPr lang="en-US" baseline="0" dirty="0" smtClean="0"/>
              <a:t> Dynasty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3DAEF-3057-1A47-A197-2FA9C0A5B5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9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7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7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0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4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7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74812-3B92-A24D-ABB9-888AE8B208F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C91-34F9-E946-B28F-4C9A6544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96408"/>
          </a:xfrm>
          <a:solidFill>
            <a:schemeClr val="accent6">
              <a:lumMod val="50000"/>
            </a:schemeClr>
          </a:solidFill>
          <a:ln w="63500">
            <a:solidFill>
              <a:schemeClr val="tx1"/>
            </a:solidFill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The </a:t>
            </a:r>
            <a:r>
              <a:rPr lang="en-US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Mauryan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&amp; Gupta Empires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1" y="3820581"/>
            <a:ext cx="9048750" cy="2889252"/>
          </a:xfrm>
          <a:noFill/>
          <a:ln w="63500">
            <a:noFill/>
          </a:ln>
        </p:spPr>
        <p:txBody>
          <a:bodyPr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DO NOW:</a:t>
            </a:r>
          </a:p>
          <a:p>
            <a:pPr algn="l"/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Read pgs. 265-267 in your Discovering Our Past: A History of the World, Early Ages text. Answer the following questions on a separate sheet of paper:</a:t>
            </a:r>
          </a:p>
          <a:p>
            <a:pPr algn="l"/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</a:p>
          <a:p>
            <a:pPr marL="457200" indent="-457200" algn="l">
              <a:buAutoNum type="arabicPeriod"/>
            </a:pPr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Who was the first </a:t>
            </a:r>
            <a:r>
              <a:rPr lang="en-US" sz="2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Mauryan</a:t>
            </a:r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emperor? </a:t>
            </a:r>
          </a:p>
          <a:p>
            <a:pPr marL="457200" indent="-457200" algn="l">
              <a:buAutoNum type="arabicPeriod"/>
            </a:pPr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List TWO achievements of Chandra Gupta </a:t>
            </a:r>
            <a:r>
              <a:rPr lang="en-US" sz="2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Maurya</a:t>
            </a:r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.</a:t>
            </a:r>
          </a:p>
          <a:p>
            <a:pPr marL="457200" indent="-457200" algn="l">
              <a:buAutoNum type="arabicPeriod"/>
            </a:pPr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Why did </a:t>
            </a:r>
            <a:r>
              <a:rPr lang="en-US" sz="2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Ashoka</a:t>
            </a:r>
            <a:r>
              <a:rPr lang="en-US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decide to follow Buddhist teachings and become a man of peace?  </a:t>
            </a:r>
          </a:p>
          <a:p>
            <a:pPr marL="457200" indent="-457200" algn="l">
              <a:buAutoNum type="arabicPeriod"/>
            </a:pPr>
            <a:endParaRPr lang="en-US" sz="2000" b="1" spc="150" dirty="0" smtClean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  <a:p>
            <a:pPr marL="457200" indent="-457200" algn="l">
              <a:buAutoNum type="arabicPeriod"/>
            </a:pPr>
            <a:endParaRPr lang="en-US" sz="20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  <a:p>
            <a:endParaRPr lang="en-US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482" y="1280582"/>
            <a:ext cx="3588185" cy="213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3612"/>
          </a:xfrm>
          <a:blipFill rotWithShape="1">
            <a:blip r:embed="rId4"/>
            <a:tile tx="0" ty="0" sx="100000" sy="100000" flip="none" algn="tl"/>
          </a:blip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“Ancient India—</a:t>
            </a:r>
            <a:r>
              <a:rPr lang="en-US" b="1" dirty="0" err="1" smtClean="0">
                <a:latin typeface="Century Gothic"/>
                <a:cs typeface="Century Gothic"/>
              </a:rPr>
              <a:t>Mauryan</a:t>
            </a:r>
            <a:r>
              <a:rPr lang="en-US" b="1" dirty="0" smtClean="0">
                <a:latin typeface="Century Gothic"/>
                <a:cs typeface="Century Gothic"/>
              </a:rPr>
              <a:t> Empire”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Ancient India-Mauryan Empi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245" y="1121834"/>
            <a:ext cx="8501283" cy="5495446"/>
          </a:xfrm>
        </p:spPr>
      </p:pic>
    </p:spTree>
    <p:extLst>
      <p:ext uri="{BB962C8B-B14F-4D97-AF65-F5344CB8AC3E}">
        <p14:creationId xmlns:p14="http://schemas.microsoft.com/office/powerpoint/2010/main" val="35616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96408"/>
          </a:xfrm>
          <a:solidFill>
            <a:schemeClr val="accent6">
              <a:lumMod val="50000"/>
            </a:schemeClr>
          </a:solidFill>
          <a:ln w="63500">
            <a:solidFill>
              <a:schemeClr val="tx1"/>
            </a:solidFill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Name That Dynasty! 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285" y="2025908"/>
            <a:ext cx="62759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Century Gothic"/>
                <a:cs typeface="Century Gothic"/>
              </a:rPr>
              <a:t>STATEMENTS</a:t>
            </a:r>
          </a:p>
          <a:p>
            <a:pPr algn="ctr"/>
            <a:endParaRPr lang="en-US" sz="1400" b="1" u="sng" dirty="0" smtClean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1. During this dynasty, the Buddhist religion spread throughout India.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2. During this dynasty, northern India was unified under the rule of one emperor for the first time in its history.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3. The leaders of this dynasty encouraged the spread of Hinduism, NOT Buddhism.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4. Chandra Gupta I and </a:t>
            </a:r>
            <a:r>
              <a:rPr lang="en-US" sz="1400" b="1" dirty="0" err="1" smtClean="0">
                <a:latin typeface="Century Gothic"/>
                <a:cs typeface="Century Gothic"/>
              </a:rPr>
              <a:t>Samudra</a:t>
            </a:r>
            <a:r>
              <a:rPr lang="en-US" sz="1400" b="1" dirty="0" smtClean="0">
                <a:latin typeface="Century Gothic"/>
                <a:cs typeface="Century Gothic"/>
              </a:rPr>
              <a:t> Gupta were emperors during this dynasty.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5. India experienced a golden age during this dynasty.   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6. Chandra Gupta and </a:t>
            </a:r>
            <a:r>
              <a:rPr lang="en-US" sz="1400" b="1" dirty="0" err="1" smtClean="0">
                <a:latin typeface="Century Gothic"/>
                <a:cs typeface="Century Gothic"/>
              </a:rPr>
              <a:t>Ashoka</a:t>
            </a:r>
            <a:r>
              <a:rPr lang="en-US" sz="1400" b="1" dirty="0" smtClean="0">
                <a:latin typeface="Century Gothic"/>
                <a:cs typeface="Century Gothic"/>
              </a:rPr>
              <a:t> were emperors during this dynasty.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7. During this dynasty, India controlled most of the trade occurring between China, lands in southeast Asia, and the Mediterranean area.</a:t>
            </a:r>
          </a:p>
          <a:p>
            <a:endParaRPr lang="en-US" sz="1400" b="1" dirty="0">
              <a:latin typeface="Century Gothic"/>
              <a:cs typeface="Century Gothic"/>
            </a:endParaRPr>
          </a:p>
          <a:p>
            <a:r>
              <a:rPr lang="en-US" sz="1400" b="1" dirty="0" smtClean="0">
                <a:latin typeface="Century Gothic"/>
                <a:cs typeface="Century Gothic"/>
              </a:rPr>
              <a:t>8. During this dynasty, laws were made that emphasized good deeds, non-violence, and respect for others.   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8204" y="2028564"/>
            <a:ext cx="2328333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latin typeface="Century Gothic"/>
                <a:cs typeface="Century Gothic"/>
              </a:rPr>
              <a:t>MAURYAN OR GUPTA?</a:t>
            </a:r>
          </a:p>
          <a:p>
            <a:endParaRPr lang="en-US" sz="1600" b="1" u="sng" dirty="0" smtClean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 smtClean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>
              <a:latin typeface="Century Gothic"/>
              <a:cs typeface="Century Gothic"/>
            </a:endParaRPr>
          </a:p>
          <a:p>
            <a:endParaRPr lang="en-US" sz="1600" b="1" u="sng" dirty="0" smtClean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>
              <a:latin typeface="Century Gothic"/>
              <a:cs typeface="Century Gothic"/>
            </a:endParaRPr>
          </a:p>
          <a:p>
            <a:endParaRPr lang="en-US" sz="1600" b="1" u="sng" dirty="0" smtClean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  <a:p>
            <a:endParaRPr lang="en-US" sz="1600" b="1" u="sng" dirty="0">
              <a:latin typeface="Century Gothic"/>
              <a:cs typeface="Century Gothic"/>
            </a:endParaRPr>
          </a:p>
          <a:p>
            <a:r>
              <a:rPr lang="en-US" sz="1600" b="1" u="sng" dirty="0" smtClean="0">
                <a:latin typeface="Century Gothic"/>
                <a:cs typeface="Century Gothic"/>
              </a:rPr>
              <a:t>_____________________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883" y="1136810"/>
            <a:ext cx="82554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Gothic"/>
                <a:cs typeface="Century Gothic"/>
              </a:rPr>
              <a:t>Read each of the statements below and determine which dynasty is being described. Write the name of the dynasty on the corresponding line. Use pgs. 265-268 for reference.  </a:t>
            </a:r>
            <a:r>
              <a:rPr lang="en-US" b="1" dirty="0" smtClean="0">
                <a:latin typeface="Century Gothic"/>
                <a:cs typeface="Century Gothic"/>
              </a:rPr>
              <a:t> </a:t>
            </a:r>
            <a:endParaRPr lang="en-U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784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3612"/>
          </a:xfrm>
          <a:blipFill rotWithShape="1">
            <a:blip r:embed="rId2"/>
            <a:tile tx="0" ty="0" sx="100000" sy="100000" flip="none" algn="tl"/>
          </a:blipFill>
          <a:ln w="635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latin typeface="Century Gothic"/>
                <a:cs typeface="Century Gothic"/>
              </a:rPr>
              <a:t>FLY SWATTER GAME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9715" y="1869506"/>
            <a:ext cx="19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SUBCONTINENT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0326" y="3500434"/>
            <a:ext cx="195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SIDDHARTHA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498" y="5641872"/>
            <a:ext cx="146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BRAHMA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8190" y="1197038"/>
            <a:ext cx="19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INDUS VALLEY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6402" y="2220386"/>
            <a:ext cx="152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BUDDHISM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7177" y="3869766"/>
            <a:ext cx="14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HINDUISM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074" y="2937466"/>
            <a:ext cx="169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MONSOONS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9104" y="4627323"/>
            <a:ext cx="150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SANSKRIT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0088" y="5826538"/>
            <a:ext cx="209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REINCARNATION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5123" y="2568134"/>
            <a:ext cx="19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KARMA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9787" y="6011204"/>
            <a:ext cx="19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DHARMA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2902" y="4811989"/>
            <a:ext cx="216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CHANDRAGUPTA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3773" y="2905200"/>
            <a:ext cx="149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ASHOKA 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0088" y="1473561"/>
            <a:ext cx="263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MAURYAN DYNASTY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224" y="3908017"/>
            <a:ext cx="263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GUPTA DYNASTY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6070" y="5006310"/>
            <a:ext cx="263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UNTOUCHABLES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155">
            <a:off x="307275" y="28133"/>
            <a:ext cx="2864187" cy="26430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62069" y="5375642"/>
            <a:ext cx="150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KALINGA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1996" y="3089866"/>
            <a:ext cx="154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VARNAS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88118" y="4092683"/>
            <a:ext cx="19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NIRVANA</a:t>
            </a:r>
            <a:endParaRPr lang="en-U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21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350</Words>
  <Application>Microsoft Office PowerPoint</Application>
  <PresentationFormat>On-screen Show (4:3)</PresentationFormat>
  <Paragraphs>80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Century Gothic</vt:lpstr>
      <vt:lpstr>Office Theme</vt:lpstr>
      <vt:lpstr>The Mauryan &amp; Gupta Empires</vt:lpstr>
      <vt:lpstr>“Ancient India—Mauryan Empire”</vt:lpstr>
      <vt:lpstr>Name That Dynasty! </vt:lpstr>
      <vt:lpstr>FLY SWATTER GAME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Mauryan Empire</dc:title>
  <dc:creator>Stacey Wroble</dc:creator>
  <cp:lastModifiedBy>Stacey Wroble</cp:lastModifiedBy>
  <cp:revision>20</cp:revision>
  <dcterms:created xsi:type="dcterms:W3CDTF">2016-04-17T23:06:39Z</dcterms:created>
  <dcterms:modified xsi:type="dcterms:W3CDTF">2017-05-16T20:32:41Z</dcterms:modified>
</cp:coreProperties>
</file>