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9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" y="-5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89E2-A229-CC4D-8348-DCB1A3B53464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572A-D456-0849-BE5B-2B1066CC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6AFB-E670-B945-8394-6CF090824B4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30AB-62CA-1E4E-BB21-602EC938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87" b="1387"/>
          <a:stretch>
            <a:fillRect/>
          </a:stretch>
        </p:blipFill>
        <p:spPr>
          <a:xfrm>
            <a:off x="264585" y="148168"/>
            <a:ext cx="4529665" cy="296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72055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 BALLAD OF </a:t>
            </a:r>
            <a:b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MULAN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3280831"/>
            <a:ext cx="8466666" cy="3416320"/>
          </a:xfrm>
          <a:prstGeom prst="rect">
            <a:avLst/>
          </a:prstGeom>
          <a:noFill/>
          <a:ln w="63500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While it is uncertain when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Hua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Mulan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lived, many scholars believe that it was in the period AFTER the Han Dynasty, when China was divided by civil war AND invaders from the north frequently attacked. </a:t>
            </a:r>
          </a:p>
          <a:p>
            <a:pPr marL="342900" indent="-342900">
              <a:buFontTx/>
              <a:buChar char="•"/>
            </a:pP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Prior to the release of the Disney adaptation of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Mulan’s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life story, the most well-known account of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Hua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Mulan’s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life was </a:t>
            </a:r>
            <a:r>
              <a:rPr lang="en-US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The Ballad of </a:t>
            </a:r>
            <a:r>
              <a:rPr lang="en-US" b="1" i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Mulan</a:t>
            </a:r>
            <a:r>
              <a:rPr lang="en-US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</a:p>
          <a:p>
            <a:pPr marL="342900" indent="-342900">
              <a:buFontTx/>
              <a:buChar char="•"/>
            </a:pPr>
            <a:endParaRPr lang="en-US" b="1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As you read the ballad, reflect on the following questions: Who was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Mulan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? What did she accomplish? 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entury Gothic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ow does her story reflect ancient Chinese values? </a:t>
            </a:r>
          </a:p>
          <a:p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346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100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BALLAD OF  MULAN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Wroble</dc:creator>
  <cp:lastModifiedBy>Stacey Wroble</cp:lastModifiedBy>
  <cp:revision>18</cp:revision>
  <dcterms:created xsi:type="dcterms:W3CDTF">2016-05-17T22:25:15Z</dcterms:created>
  <dcterms:modified xsi:type="dcterms:W3CDTF">2017-05-31T00:50:01Z</dcterms:modified>
</cp:coreProperties>
</file>